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6" r:id="rId6"/>
    <p:sldId id="261" r:id="rId7"/>
    <p:sldId id="262" r:id="rId8"/>
    <p:sldId id="263" r:id="rId9"/>
    <p:sldId id="264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73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80E8B7A-581C-4BE9-BE4F-CC96C482478E}" type="datetimeFigureOut">
              <a:rPr lang="en-US" smtClean="0"/>
              <a:t>11/20/2007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6CB22C1-1281-44E4-AF53-4AB6DF1854B1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VET Community Recreation</a:t>
            </a:r>
            <a:br>
              <a:rPr lang="en-AU" dirty="0" smtClean="0"/>
            </a:br>
            <a:r>
              <a:rPr lang="en-AU" dirty="0" smtClean="0"/>
              <a:t>Certificate 2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err="1" smtClean="0"/>
              <a:t>Headstart</a:t>
            </a:r>
            <a:r>
              <a:rPr lang="en-AU" dirty="0" smtClean="0"/>
              <a:t> Week 1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714620"/>
            <a:ext cx="4924438" cy="3721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Answers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Anterior = A, Medial = C, Posterior = B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31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>Answers</a:t>
            </a:r>
            <a:br>
              <a:rPr lang="en-AU" dirty="0" smtClean="0"/>
            </a:br>
            <a:r>
              <a:rPr lang="en-AU" dirty="0" smtClean="0"/>
              <a:t>A = </a:t>
            </a:r>
            <a:r>
              <a:rPr lang="en-AU" dirty="0" err="1" smtClean="0"/>
              <a:t>Lats</a:t>
            </a:r>
            <a:r>
              <a:rPr lang="en-AU" dirty="0" smtClean="0"/>
              <a:t> / rhomboids due to hyperextension of the shoulder</a:t>
            </a:r>
            <a:br>
              <a:rPr lang="en-AU" dirty="0" smtClean="0"/>
            </a:br>
            <a:r>
              <a:rPr lang="en-AU" dirty="0" smtClean="0"/>
              <a:t>B = Biceps  due to flexion</a:t>
            </a:r>
            <a:endParaRPr lang="en-A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14546" y="3214686"/>
            <a:ext cx="46863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Answers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beginner = A Due to being a pin loaded machine</a:t>
            </a:r>
          </a:p>
          <a:p>
            <a:r>
              <a:rPr lang="en-AU" dirty="0" smtClean="0"/>
              <a:t>The experienced = barbells and </a:t>
            </a:r>
            <a:r>
              <a:rPr lang="en-AU" dirty="0" err="1" smtClean="0"/>
              <a:t>dumbells</a:t>
            </a:r>
            <a:endParaRPr lang="en-AU" dirty="0" smtClean="0"/>
          </a:p>
          <a:p>
            <a:pPr>
              <a:buNone/>
            </a:pPr>
            <a:r>
              <a:rPr lang="en-AU" dirty="0" smtClean="0"/>
              <a:t> </a:t>
            </a:r>
            <a:endParaRPr lang="en-A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357562"/>
            <a:ext cx="4524375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Answers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The answer is A due to isolation of the quads</a:t>
            </a:r>
            <a:endParaRPr lang="en-A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286124"/>
            <a:ext cx="457200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VET Community Recreation</a:t>
            </a:r>
            <a:br>
              <a:rPr lang="en-AU" dirty="0" smtClean="0"/>
            </a:br>
            <a:r>
              <a:rPr lang="en-AU" dirty="0" smtClean="0"/>
              <a:t>Certificate 2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No exam</a:t>
            </a:r>
          </a:p>
          <a:p>
            <a:r>
              <a:rPr lang="en-AU" dirty="0" smtClean="0"/>
              <a:t>80 hours of work placement to be completed.</a:t>
            </a:r>
          </a:p>
          <a:p>
            <a:r>
              <a:rPr lang="en-AU" dirty="0" smtClean="0"/>
              <a:t>Maximum of 20 hours in sport setting</a:t>
            </a:r>
          </a:p>
          <a:p>
            <a:r>
              <a:rPr lang="en-AU" dirty="0" smtClean="0"/>
              <a:t>Familiarisation with Community recreation principles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Community recreation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Everyone can have access to physical activity opportunities regardless of:</a:t>
            </a:r>
          </a:p>
          <a:p>
            <a:pPr lvl="2"/>
            <a:r>
              <a:rPr lang="en-AU" dirty="0" smtClean="0"/>
              <a:t>Race</a:t>
            </a:r>
          </a:p>
          <a:p>
            <a:pPr lvl="2"/>
            <a:r>
              <a:rPr lang="en-AU" dirty="0" smtClean="0"/>
              <a:t>Gender</a:t>
            </a:r>
          </a:p>
          <a:p>
            <a:pPr lvl="2"/>
            <a:r>
              <a:rPr lang="en-AU" dirty="0" smtClean="0"/>
              <a:t>Age </a:t>
            </a:r>
          </a:p>
          <a:p>
            <a:pPr lvl="2"/>
            <a:r>
              <a:rPr lang="en-AU" dirty="0" smtClean="0"/>
              <a:t>Ability</a:t>
            </a:r>
          </a:p>
          <a:p>
            <a:pPr lvl="2"/>
            <a:r>
              <a:rPr lang="en-AU" dirty="0" smtClean="0"/>
              <a:t>Socio-economic status</a:t>
            </a:r>
          </a:p>
          <a:p>
            <a:pPr lvl="2"/>
            <a:r>
              <a:rPr lang="en-AU" dirty="0" smtClean="0"/>
              <a:t>Geographical location</a:t>
            </a:r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3429000"/>
            <a:ext cx="8229600" cy="1143000"/>
          </a:xfrm>
        </p:spPr>
        <p:txBody>
          <a:bodyPr>
            <a:noAutofit/>
          </a:bodyPr>
          <a:lstStyle/>
          <a:p>
            <a:r>
              <a:rPr lang="en-AU" sz="3600" b="1" i="1" dirty="0" smtClean="0"/>
              <a:t>Chest exercises </a:t>
            </a: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>Which exercise is targeting the upper, lower and middle sections of the pectoral?</a:t>
            </a:r>
            <a:br>
              <a:rPr lang="en-AU" sz="3600" dirty="0" smtClean="0"/>
            </a:br>
            <a:r>
              <a:rPr lang="en-AU" sz="3600" dirty="0" smtClean="0"/>
              <a:t>A					c</a:t>
            </a: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/>
            </a:r>
            <a:br>
              <a:rPr lang="en-AU" sz="3600" dirty="0" smtClean="0"/>
            </a:br>
            <a:r>
              <a:rPr lang="en-AU" sz="3600" dirty="0" smtClean="0"/>
              <a:t>		b</a:t>
            </a:r>
            <a:endParaRPr lang="en-AU" sz="3600" dirty="0"/>
          </a:p>
        </p:txBody>
      </p:sp>
      <p:pic>
        <p:nvPicPr>
          <p:cNvPr id="4" name="Content Placeholder 3" descr="chest-exercises-barbell-bench-press-medium-grip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6116" y="4143380"/>
            <a:ext cx="2857520" cy="2143141"/>
          </a:xfrm>
        </p:spPr>
      </p:pic>
      <p:pic>
        <p:nvPicPr>
          <p:cNvPr id="5" name="Picture 4" descr="chest-exercises-decline-dumbbell-fly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1857364"/>
            <a:ext cx="2666997" cy="2000248"/>
          </a:xfrm>
          <a:prstGeom prst="rect">
            <a:avLst/>
          </a:prstGeom>
        </p:spPr>
      </p:pic>
      <p:pic>
        <p:nvPicPr>
          <p:cNvPr id="6" name="Picture 5" descr="chest-exercises-incline-dumbbell-flyes-twist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1857364"/>
            <a:ext cx="2643206" cy="1982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en-AU" b="1" i="1" dirty="0" smtClean="0"/>
              <a:t>Shoulder exercises</a:t>
            </a:r>
            <a:endParaRPr lang="en-AU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/>
          <a:lstStyle/>
          <a:p>
            <a:r>
              <a:rPr lang="en-AU" dirty="0" smtClean="0"/>
              <a:t>Which exercise targets the anterior, medial and posterior deltoid?   </a:t>
            </a:r>
            <a:endParaRPr lang="en-AU" dirty="0" smtClean="0"/>
          </a:p>
          <a:p>
            <a:endParaRPr lang="en-AU" dirty="0" smtClean="0"/>
          </a:p>
          <a:p>
            <a:pPr lvl="6"/>
            <a:r>
              <a:rPr lang="en-AU" dirty="0" smtClean="0"/>
              <a:t>B</a:t>
            </a:r>
          </a:p>
          <a:p>
            <a:endParaRPr lang="en-AU" dirty="0" smtClean="0"/>
          </a:p>
          <a:p>
            <a:r>
              <a:rPr lang="en-AU" dirty="0" smtClean="0"/>
              <a:t>A</a:t>
            </a:r>
          </a:p>
          <a:p>
            <a:endParaRPr lang="en-AU" dirty="0" smtClean="0"/>
          </a:p>
          <a:p>
            <a:endParaRPr lang="en-AU" dirty="0" smtClean="0"/>
          </a:p>
          <a:p>
            <a:pPr lvl="8"/>
            <a:r>
              <a:rPr lang="en-AU" dirty="0" smtClean="0"/>
              <a:t> </a:t>
            </a:r>
            <a:r>
              <a:rPr lang="en-AU" dirty="0" smtClean="0"/>
              <a:t>                                               C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pic>
        <p:nvPicPr>
          <p:cNvPr id="4" name="Picture 3" descr="shoulder-exercises-bent-over-low-pulley-side-lateral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2286000"/>
            <a:ext cx="3048000" cy="2286000"/>
          </a:xfrm>
          <a:prstGeom prst="rect">
            <a:avLst/>
          </a:prstGeom>
        </p:spPr>
      </p:pic>
      <p:pic>
        <p:nvPicPr>
          <p:cNvPr id="5" name="Picture 4" descr="shoulder-exercises-front-cable-rais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214818"/>
            <a:ext cx="3048000" cy="2286000"/>
          </a:xfrm>
          <a:prstGeom prst="rect">
            <a:avLst/>
          </a:prstGeom>
        </p:spPr>
      </p:pic>
      <p:pic>
        <p:nvPicPr>
          <p:cNvPr id="6" name="Picture 5" descr="shoulder-exercises-standing-low-pulley-deltoid-raise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3570" y="4214818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Biceps and back exercises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activity targets the bicep primarily and the </a:t>
            </a:r>
            <a:r>
              <a:rPr lang="en-AU" dirty="0" err="1" smtClean="0"/>
              <a:t>lats</a:t>
            </a:r>
            <a:r>
              <a:rPr lang="en-AU" dirty="0" smtClean="0"/>
              <a:t> </a:t>
            </a:r>
            <a:r>
              <a:rPr lang="en-AU" dirty="0" smtClean="0"/>
              <a:t>/ rhomboids primarily?</a:t>
            </a:r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A							B</a:t>
            </a:r>
            <a:endParaRPr lang="en-AU" dirty="0"/>
          </a:p>
        </p:txBody>
      </p:sp>
      <p:pic>
        <p:nvPicPr>
          <p:cNvPr id="4" name="Picture 3" descr="middle-back-exercises-bent-over-barbell-row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3214686"/>
            <a:ext cx="3048000" cy="2286000"/>
          </a:xfrm>
          <a:prstGeom prst="rect">
            <a:avLst/>
          </a:prstGeom>
        </p:spPr>
      </p:pic>
      <p:pic>
        <p:nvPicPr>
          <p:cNvPr id="5" name="Picture 4" descr="biceps-exercises-barbell-curl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214686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Back exercises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Which exercise is more appropriate for a beginner and which is more appropriate for an experienced campaigner? Why?</a:t>
            </a:r>
          </a:p>
          <a:p>
            <a:endParaRPr lang="en-AU" dirty="0" smtClean="0"/>
          </a:p>
          <a:p>
            <a:r>
              <a:rPr lang="en-AU" dirty="0" smtClean="0"/>
              <a:t>A				      B</a:t>
            </a:r>
            <a:endParaRPr lang="en-AU" dirty="0"/>
          </a:p>
        </p:txBody>
      </p:sp>
      <p:pic>
        <p:nvPicPr>
          <p:cNvPr id="4" name="Picture 3" descr="back-exercises-machine-rows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643314"/>
            <a:ext cx="3048000" cy="2286000"/>
          </a:xfrm>
          <a:prstGeom prst="rect">
            <a:avLst/>
          </a:prstGeom>
        </p:spPr>
      </p:pic>
      <p:pic>
        <p:nvPicPr>
          <p:cNvPr id="5" name="Picture 4" descr="middle-back-exercises-bent-over-barbell-row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3643314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1472" y="40719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Leg exercises</a:t>
            </a:r>
            <a:br>
              <a:rPr lang="en-AU" dirty="0" smtClean="0"/>
            </a:br>
            <a:r>
              <a:rPr lang="en-AU" dirty="0" smtClean="0"/>
              <a:t>Which exercise</a:t>
            </a:r>
            <a:br>
              <a:rPr lang="en-AU" dirty="0" smtClean="0"/>
            </a:br>
            <a:r>
              <a:rPr lang="en-AU" dirty="0" smtClean="0"/>
              <a:t>is a quad </a:t>
            </a: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isolation </a:t>
            </a:r>
            <a:br>
              <a:rPr lang="en-AU" dirty="0" smtClean="0"/>
            </a:br>
            <a:r>
              <a:rPr lang="en-AU" dirty="0" smtClean="0"/>
              <a:t>exercise        B</a:t>
            </a:r>
            <a:br>
              <a:rPr lang="en-AU" dirty="0" smtClean="0"/>
            </a:br>
            <a:r>
              <a:rPr lang="en-AU" dirty="0" smtClean="0"/>
              <a:t/>
            </a:r>
            <a:br>
              <a:rPr lang="en-AU" dirty="0" smtClean="0"/>
            </a:br>
            <a:r>
              <a:rPr lang="en-AU" dirty="0" smtClean="0"/>
              <a:t>A					C</a:t>
            </a:r>
            <a:endParaRPr lang="en-AU" dirty="0"/>
          </a:p>
        </p:txBody>
      </p:sp>
      <p:pic>
        <p:nvPicPr>
          <p:cNvPr id="4" name="Content Placeholder 3" descr="quadriceps-exercises-leg-extensions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43042" y="3857628"/>
            <a:ext cx="3048000" cy="2286000"/>
          </a:xfrm>
        </p:spPr>
      </p:pic>
      <p:pic>
        <p:nvPicPr>
          <p:cNvPr id="5" name="Picture 4" descr="quadriceps-exercises-machine-leg-presses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3857628"/>
            <a:ext cx="3048000" cy="2286000"/>
          </a:xfrm>
          <a:prstGeom prst="rect">
            <a:avLst/>
          </a:prstGeom>
        </p:spPr>
      </p:pic>
      <p:pic>
        <p:nvPicPr>
          <p:cNvPr id="6" name="Picture 5" descr="quadriceps-exercises-barbell-full-squat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1285860"/>
            <a:ext cx="30480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en-AU" dirty="0" smtClean="0"/>
              <a:t>Answers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285860"/>
            <a:ext cx="8229600" cy="4389120"/>
          </a:xfrm>
        </p:spPr>
        <p:txBody>
          <a:bodyPr/>
          <a:lstStyle/>
          <a:p>
            <a:r>
              <a:rPr lang="en-AU" dirty="0" smtClean="0"/>
              <a:t>Upper = A due to incline</a:t>
            </a:r>
          </a:p>
          <a:p>
            <a:r>
              <a:rPr lang="en-AU" dirty="0" smtClean="0"/>
              <a:t>Middle = B due to flat bench</a:t>
            </a:r>
          </a:p>
          <a:p>
            <a:r>
              <a:rPr lang="en-AU" dirty="0" smtClean="0"/>
              <a:t>Lower = C due to decline bench</a:t>
            </a:r>
            <a:endParaRPr lang="en-A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928934"/>
            <a:ext cx="4568825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78</TotalTime>
  <Words>177</Words>
  <Application>Microsoft Office PowerPoint</Application>
  <PresentationFormat>On-screen Show (4:3)</PresentationFormat>
  <Paragraphs>53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Flow</vt:lpstr>
      <vt:lpstr>VET Community Recreation Certificate 2</vt:lpstr>
      <vt:lpstr>VET Community Recreation Certificate 2</vt:lpstr>
      <vt:lpstr>Community recreation</vt:lpstr>
      <vt:lpstr>Chest exercises  Which exercise is targeting the upper, lower and middle sections of the pectoral? A     c      b</vt:lpstr>
      <vt:lpstr>Shoulder exercises</vt:lpstr>
      <vt:lpstr>Biceps and back exercises</vt:lpstr>
      <vt:lpstr>Back exercises</vt:lpstr>
      <vt:lpstr>   Leg exercises Which exercise is a quad  isolation  exercise        B  A     C</vt:lpstr>
      <vt:lpstr>Answers</vt:lpstr>
      <vt:lpstr>Answers</vt:lpstr>
      <vt:lpstr>Answers A = Lats / rhomboids due to hyperextension of the shoulder B = Biceps  due to flexion</vt:lpstr>
      <vt:lpstr>Answers</vt:lpstr>
      <vt:lpstr>Answers</vt:lpstr>
    </vt:vector>
  </TitlesOfParts>
  <Company>Department of Education and Training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VET Community Recreation Certificate 2</dc:title>
  <dc:creator>Kcadmin</dc:creator>
  <cp:lastModifiedBy>Kcadmin</cp:lastModifiedBy>
  <cp:revision>8</cp:revision>
  <dcterms:created xsi:type="dcterms:W3CDTF">2007-11-20T00:48:30Z</dcterms:created>
  <dcterms:modified xsi:type="dcterms:W3CDTF">2007-11-20T02:07:20Z</dcterms:modified>
</cp:coreProperties>
</file>